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75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44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497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26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247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1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57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7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50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1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23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3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9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8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0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BC94CE-8BD2-4D24-BE63-671312790EC5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B155B6-5DCD-4884-A995-EEF8543A3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NewsFeed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32307D-A40A-4416-97C5-AD1AF27AA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Christopher Pearce</a:t>
            </a:r>
          </a:p>
          <a:p>
            <a:r>
              <a:rPr lang="en-US" dirty="0"/>
              <a:t>Jacob </a:t>
            </a:r>
            <a:r>
              <a:rPr lang="en-US" dirty="0" err="1"/>
              <a:t>Rothmel</a:t>
            </a:r>
            <a:endParaRPr lang="en-US" dirty="0"/>
          </a:p>
          <a:p>
            <a:r>
              <a:rPr lang="en-US" dirty="0"/>
              <a:t>Robert </a:t>
            </a:r>
            <a:r>
              <a:rPr lang="en-US" dirty="0" err="1"/>
              <a:t>Farinelli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3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C9E7A-45B6-4944-A907-AE2B00B5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1390A3-88DF-432E-9770-3E5BFA452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goal of this project is to create a news feed application where a user can view news stories from several different sources and quickly see a brief description. </a:t>
            </a:r>
          </a:p>
          <a:p>
            <a:r>
              <a:rPr lang="en-US" dirty="0"/>
              <a:t>User browsing history</a:t>
            </a:r>
          </a:p>
          <a:p>
            <a:r>
              <a:rPr lang="en-US" dirty="0"/>
              <a:t>Artificial intelligence powered analysis of article generates Wikipedia links to relevant topics in the articles</a:t>
            </a:r>
          </a:p>
        </p:txBody>
      </p:sp>
    </p:spTree>
    <p:extLst>
      <p:ext uri="{BB962C8B-B14F-4D97-AF65-F5344CB8AC3E}">
        <p14:creationId xmlns:p14="http://schemas.microsoft.com/office/powerpoint/2010/main" val="383957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460F6B-4DB2-4A7D-A9EB-BA25772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8388C0-9B5A-4F28-BDB7-5B5A78F9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ArticleAdapter</a:t>
            </a:r>
            <a:r>
              <a:rPr lang="en-US" dirty="0"/>
              <a:t> uses the backend components to create the list of articles the user sees</a:t>
            </a:r>
          </a:p>
          <a:p>
            <a:r>
              <a:rPr lang="en-US" dirty="0" err="1"/>
              <a:t>MainActivity</a:t>
            </a:r>
            <a:r>
              <a:rPr lang="en-US" dirty="0"/>
              <a:t> is the entry point for the application</a:t>
            </a:r>
          </a:p>
          <a:p>
            <a:r>
              <a:rPr lang="en-US" dirty="0"/>
              <a:t>Login and Registration activities are enable users to sign in and create accounts with our firebase server</a:t>
            </a:r>
          </a:p>
        </p:txBody>
      </p:sp>
    </p:spTree>
    <p:extLst>
      <p:ext uri="{BB962C8B-B14F-4D97-AF65-F5344CB8AC3E}">
        <p14:creationId xmlns:p14="http://schemas.microsoft.com/office/powerpoint/2010/main" val="43457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5CA5D6-BBC7-4507-9D87-418DDB86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Components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540E2D-60B1-40AD-B9EC-64000A74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QueryUtils</a:t>
            </a:r>
            <a:r>
              <a:rPr lang="en-US" dirty="0"/>
              <a:t> contains all the logic for the REST API </a:t>
            </a:r>
            <a:r>
              <a:rPr lang="en-US" dirty="0" err="1"/>
              <a:t>quries</a:t>
            </a:r>
            <a:endParaRPr lang="en-US" dirty="0"/>
          </a:p>
          <a:p>
            <a:r>
              <a:rPr lang="en-US" dirty="0" err="1"/>
              <a:t>ArticleLoader</a:t>
            </a:r>
            <a:r>
              <a:rPr lang="en-US" dirty="0"/>
              <a:t> runs the queries asynchronously and passes it to the article adapter</a:t>
            </a:r>
          </a:p>
          <a:p>
            <a:r>
              <a:rPr lang="en-US" dirty="0"/>
              <a:t> </a:t>
            </a:r>
            <a:r>
              <a:rPr lang="en-US" dirty="0" err="1"/>
              <a:t>UserHistoryUpload</a:t>
            </a:r>
            <a:r>
              <a:rPr lang="en-US" dirty="0"/>
              <a:t> is an </a:t>
            </a:r>
            <a:r>
              <a:rPr lang="en-US" dirty="0" err="1"/>
              <a:t>aysnc</a:t>
            </a:r>
            <a:r>
              <a:rPr lang="en-US" dirty="0"/>
              <a:t> task used to query the firebase </a:t>
            </a:r>
            <a:r>
              <a:rPr lang="en-US" dirty="0" err="1"/>
              <a:t>realtime</a:t>
            </a:r>
            <a:r>
              <a:rPr lang="en-US" dirty="0"/>
              <a:t> lookup</a:t>
            </a:r>
          </a:p>
        </p:txBody>
      </p:sp>
    </p:spTree>
    <p:extLst>
      <p:ext uri="{BB962C8B-B14F-4D97-AF65-F5344CB8AC3E}">
        <p14:creationId xmlns:p14="http://schemas.microsoft.com/office/powerpoint/2010/main" val="249620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81081B-B201-46A1-9B35-08EBA11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155554-8E4C-4005-B4E0-16582AFA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Firebase is used to maintain a recently viewed history sorted by user</a:t>
            </a:r>
          </a:p>
          <a:p>
            <a:r>
              <a:rPr lang="en-US" dirty="0"/>
              <a:t>Firebase is also used to enable user </a:t>
            </a:r>
            <a:r>
              <a:rPr lang="en-US" dirty="0" smtClean="0"/>
              <a:t>authentication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7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5B9D35-D344-4DAE-A788-D5BEF972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Architecture and design Control flows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8905A83-B57C-40E4-9350-3FA1E3D2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353" y="2081719"/>
            <a:ext cx="10123245" cy="39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5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423DD9-4B22-41C3-A766-F273E0DA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D593286-C942-4518-A800-24AC53D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590" y="2285999"/>
            <a:ext cx="587482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1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69575F-4C16-49E0-B30B-93C8067E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C364F81D-E2AB-4042-944A-0542CB2486D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5C576D9B-F7DD-4CAE-ACAF-899D54A2C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xmlns="" id="{DD407D1E-BE09-430D-A50E-BB3D9667B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1642" y="837210"/>
            <a:ext cx="3256536" cy="51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148</TotalTime>
  <Words>167</Words>
  <Application>Microsoft Macintosh PowerPoint</Application>
  <PresentationFormat>Widescreen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NewsFeed</vt:lpstr>
      <vt:lpstr>Project Goal</vt:lpstr>
      <vt:lpstr>Android Components</vt:lpstr>
      <vt:lpstr>Android Components Cont.</vt:lpstr>
      <vt:lpstr>Backend Components</vt:lpstr>
      <vt:lpstr>Architecture and design Control flows</vt:lpstr>
      <vt:lpstr>Screenshots</vt:lpstr>
      <vt:lpstr>Video Demo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NewsFeed</dc:title>
  <dc:creator>Christopher Pearce</dc:creator>
  <cp:lastModifiedBy>Christopher Pearce</cp:lastModifiedBy>
  <cp:revision>10</cp:revision>
  <dcterms:created xsi:type="dcterms:W3CDTF">2017-12-04T17:32:27Z</dcterms:created>
  <dcterms:modified xsi:type="dcterms:W3CDTF">2017-12-07T20:27:31Z</dcterms:modified>
</cp:coreProperties>
</file>